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9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8DD21-090C-4404-B223-19183420A870}" type="datetimeFigureOut">
              <a:rPr lang="ru-RU" smtClean="0"/>
              <a:t>24.09.2023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CE41C-7098-4AFF-8A64-CD8756CB97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1413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8DD21-090C-4404-B223-19183420A870}" type="datetimeFigureOut">
              <a:rPr lang="ru-RU" smtClean="0"/>
              <a:t>24.09.2023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CE41C-7098-4AFF-8A64-CD8756CB97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669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8DD21-090C-4404-B223-19183420A870}" type="datetimeFigureOut">
              <a:rPr lang="ru-RU" smtClean="0"/>
              <a:t>24.09.2023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CE41C-7098-4AFF-8A64-CD8756CB97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7921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8DD21-090C-4404-B223-19183420A870}" type="datetimeFigureOut">
              <a:rPr lang="ru-RU" smtClean="0"/>
              <a:t>24.09.2023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CE41C-7098-4AFF-8A64-CD8756CB97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3702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8DD21-090C-4404-B223-19183420A870}" type="datetimeFigureOut">
              <a:rPr lang="ru-RU" smtClean="0"/>
              <a:t>24.09.2023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CE41C-7098-4AFF-8A64-CD8756CB97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2693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8DD21-090C-4404-B223-19183420A870}" type="datetimeFigureOut">
              <a:rPr lang="ru-RU" smtClean="0"/>
              <a:t>24.09.2023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CE41C-7098-4AFF-8A64-CD8756CB97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0615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8DD21-090C-4404-B223-19183420A870}" type="datetimeFigureOut">
              <a:rPr lang="ru-RU" smtClean="0"/>
              <a:t>24.09.2023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CE41C-7098-4AFF-8A64-CD8756CB97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2360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8DD21-090C-4404-B223-19183420A870}" type="datetimeFigureOut">
              <a:rPr lang="ru-RU" smtClean="0"/>
              <a:t>24.09.2023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CE41C-7098-4AFF-8A64-CD8756CB97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4524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8DD21-090C-4404-B223-19183420A870}" type="datetimeFigureOut">
              <a:rPr lang="ru-RU" smtClean="0"/>
              <a:t>24.09.2023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CE41C-7098-4AFF-8A64-CD8756CB97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6072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8DD21-090C-4404-B223-19183420A870}" type="datetimeFigureOut">
              <a:rPr lang="ru-RU" smtClean="0"/>
              <a:t>24.09.2023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CE41C-7098-4AFF-8A64-CD8756CB97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1913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8DD21-090C-4404-B223-19183420A870}" type="datetimeFigureOut">
              <a:rPr lang="ru-RU" smtClean="0"/>
              <a:t>24.09.2023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CE41C-7098-4AFF-8A64-CD8756CB97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6242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8DD21-090C-4404-B223-19183420A870}" type="datetimeFigureOut">
              <a:rPr lang="ru-RU" smtClean="0"/>
              <a:t>24.09.2023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4CE41C-7098-4AFF-8A64-CD8756CB97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3493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45" t="30262" r="10556" b="21048"/>
          <a:stretch/>
        </p:blipFill>
        <p:spPr>
          <a:xfrm>
            <a:off x="0" y="1"/>
            <a:ext cx="12192000" cy="688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386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6" t="30643" r="10920" b="20702"/>
          <a:stretch/>
        </p:blipFill>
        <p:spPr>
          <a:xfrm>
            <a:off x="0" y="-1"/>
            <a:ext cx="12304295" cy="691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094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84" t="29942" r="10790" b="20818"/>
          <a:stretch/>
        </p:blipFill>
        <p:spPr>
          <a:xfrm>
            <a:off x="0" y="-64168"/>
            <a:ext cx="12192000" cy="703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83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52" t="30175" r="10526" b="21403"/>
          <a:stretch/>
        </p:blipFill>
        <p:spPr>
          <a:xfrm>
            <a:off x="0" y="0"/>
            <a:ext cx="121920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75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53" t="30175" r="10657" b="21169"/>
          <a:stretch/>
        </p:blipFill>
        <p:spPr>
          <a:xfrm>
            <a:off x="0" y="0"/>
            <a:ext cx="12192000" cy="690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890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84" t="30409" r="10658" b="20936"/>
          <a:stretch/>
        </p:blipFill>
        <p:spPr>
          <a:xfrm>
            <a:off x="0" y="-1"/>
            <a:ext cx="12192000" cy="692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736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58" t="29942" r="10790" b="21170"/>
          <a:stretch/>
        </p:blipFill>
        <p:spPr>
          <a:xfrm>
            <a:off x="0" y="0"/>
            <a:ext cx="12192000" cy="690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1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6" t="24561" r="21710" b="21169"/>
          <a:stretch/>
        </p:blipFill>
        <p:spPr>
          <a:xfrm>
            <a:off x="0" y="0"/>
            <a:ext cx="12320337" cy="690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583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58" t="30643" r="10658" b="20936"/>
          <a:stretch/>
        </p:blipFill>
        <p:spPr>
          <a:xfrm>
            <a:off x="0" y="-1"/>
            <a:ext cx="12304295" cy="688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948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21" t="30409" r="10921" b="20702"/>
          <a:stretch/>
        </p:blipFill>
        <p:spPr>
          <a:xfrm>
            <a:off x="0" y="0"/>
            <a:ext cx="12192000" cy="696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3156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Учетная запись Майкрософт</dc:creator>
  <cp:lastModifiedBy>Учетная запись Майкрософт</cp:lastModifiedBy>
  <cp:revision>1</cp:revision>
  <dcterms:created xsi:type="dcterms:W3CDTF">2023-09-24T13:14:24Z</dcterms:created>
  <dcterms:modified xsi:type="dcterms:W3CDTF">2023-09-24T13:14:39Z</dcterms:modified>
</cp:coreProperties>
</file>